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8" r:id="rId3"/>
    <p:sldId id="261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86473" autoAdjust="0"/>
  </p:normalViewPr>
  <p:slideViewPr>
    <p:cSldViewPr snapToGrid="0">
      <p:cViewPr varScale="1">
        <p:scale>
          <a:sx n="70" d="100"/>
          <a:sy n="70" d="100"/>
        </p:scale>
        <p:origin x="218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725B-5DE4-408F-B44B-47E5DFA110B8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5A037-FEC9-4D14-9527-F1C8C153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740400" cy="3600450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5A037-FEC9-4D14-9527-F1C8C153D7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7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5A037-FEC9-4D14-9527-F1C8C153D7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1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5A037-FEC9-4D14-9527-F1C8C153D7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9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3543-E31D-8A61-F405-D4B0FAD4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B10667E-51A5-A546-594D-2BD400A12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2C2931-0ECE-1BA4-3052-0A87E59A4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C833E0-AB56-9488-FDB0-6A5D8FE69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5A037-FEC9-4D14-9527-F1C8C153D7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5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0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4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8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9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0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45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5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596C-F9E7-4542-A679-BADB39C5A4F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5C38-0D45-4B4D-9408-F8562D81B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AA8795-8048-43EE-59C1-A6011FDD27E3}"/>
              </a:ext>
            </a:extLst>
          </p:cNvPr>
          <p:cNvSpPr txBox="1"/>
          <p:nvPr/>
        </p:nvSpPr>
        <p:spPr>
          <a:xfrm>
            <a:off x="931368" y="1349330"/>
            <a:ext cx="728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CROISIERE DES ILES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0A998C-D34A-D91D-9AEA-A69227318A55}"/>
              </a:ext>
            </a:extLst>
          </p:cNvPr>
          <p:cNvSpPr txBox="1"/>
          <p:nvPr/>
        </p:nvSpPr>
        <p:spPr>
          <a:xfrm>
            <a:off x="1049240" y="3130163"/>
            <a:ext cx="70455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du 20 Mai au 11 Juin 2026</a:t>
            </a:r>
          </a:p>
          <a:p>
            <a:pPr algn="ctr"/>
            <a:endParaRPr lang="fr-F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5F9A36-C42B-8971-BE59-2602B9DC4632}"/>
              </a:ext>
            </a:extLst>
          </p:cNvPr>
          <p:cNvSpPr txBox="1"/>
          <p:nvPr/>
        </p:nvSpPr>
        <p:spPr>
          <a:xfrm>
            <a:off x="7325360" y="6329680"/>
            <a:ext cx="174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 1</a:t>
            </a:r>
            <a:r>
              <a:rPr lang="fr-FR" sz="1200" baseline="30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Avril 2026</a:t>
            </a:r>
          </a:p>
        </p:txBody>
      </p:sp>
    </p:spTree>
    <p:extLst>
      <p:ext uri="{BB962C8B-B14F-4D97-AF65-F5344CB8AC3E}">
        <p14:creationId xmlns:p14="http://schemas.microsoft.com/office/powerpoint/2010/main" val="49485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D25A1F1-C7A0-B456-1CA8-724C1709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53827"/>
              </p:ext>
            </p:extLst>
          </p:nvPr>
        </p:nvGraphicFramePr>
        <p:xfrm>
          <a:off x="181217" y="374456"/>
          <a:ext cx="8781566" cy="1890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370">
                  <a:extLst>
                    <a:ext uri="{9D8B030D-6E8A-4147-A177-3AD203B41FA5}">
                      <a16:colId xmlns:a16="http://schemas.microsoft.com/office/drawing/2014/main" val="3596590117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2024391852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1830017269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3169676339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3310560640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2836437064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3393533238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3608138891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3758966645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1705080739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1532231128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2722536293"/>
                    </a:ext>
                  </a:extLst>
                </a:gridCol>
                <a:gridCol w="655183">
                  <a:extLst>
                    <a:ext uri="{9D8B030D-6E8A-4147-A177-3AD203B41FA5}">
                      <a16:colId xmlns:a16="http://schemas.microsoft.com/office/drawing/2014/main" val="1630322704"/>
                    </a:ext>
                  </a:extLst>
                </a:gridCol>
              </a:tblGrid>
              <a:tr h="5042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Départ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PLF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Arrivée St Denis d'Oléron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7594"/>
                  </a:ext>
                </a:extLst>
              </a:tr>
              <a:tr h="1680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Mercredi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Jeudi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Vendredi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Samedi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dimanche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lundi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mardi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Mercredi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jeudi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vendredi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samedi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dimanche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3134212268"/>
                  </a:ext>
                </a:extLst>
              </a:tr>
              <a:tr h="1680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20-mai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21-mai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22-mai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23-mai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24-mai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25-mai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26-mai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27-mai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28-mai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29-mai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30-mai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31-mai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1065177104"/>
                  </a:ext>
                </a:extLst>
              </a:tr>
              <a:tr h="8404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ALLER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 err="1">
                          <a:effectLst/>
                        </a:rPr>
                        <a:t>Hyp</a:t>
                      </a:r>
                      <a:r>
                        <a:rPr lang="fr-FR" sz="900" u="none" strike="noStrike" dirty="0">
                          <a:effectLst/>
                        </a:rPr>
                        <a:t> 1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PLF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Groix (*)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Groix (*)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(Sauzon)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Houat-</a:t>
                      </a:r>
                      <a:r>
                        <a:rPr lang="fr-FR" sz="900" u="none" strike="noStrike" dirty="0" err="1">
                          <a:effectLst/>
                        </a:rPr>
                        <a:t>Hoedic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 err="1">
                          <a:effectLst/>
                        </a:rPr>
                        <a:t>Hoedic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Noirmoutier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</a:t>
                      </a:r>
                      <a:r>
                        <a:rPr lang="fr-FR" sz="900" u="none" strike="noStrike" dirty="0" err="1">
                          <a:effectLst/>
                        </a:rPr>
                        <a:t>Herbaudières</a:t>
                      </a:r>
                      <a:r>
                        <a:rPr lang="fr-FR" sz="900" u="none" strike="noStrike" dirty="0">
                          <a:effectLst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 err="1">
                          <a:effectLst/>
                        </a:rPr>
                        <a:t>Herbaudières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 err="1">
                          <a:effectLst/>
                        </a:rPr>
                        <a:t>Herbaudières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(Port Joinville)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La Rochelle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(Vieux port)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La Rochelle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La Rochelle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Aix-St Denis d'Oléron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3716"/>
                  </a:ext>
                </a:extLst>
              </a:tr>
              <a:tr h="2101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Distance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26,5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1494417675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3379AC3-4175-8D42-E4DF-7D6FFFE13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2637"/>
              </p:ext>
            </p:extLst>
          </p:nvPr>
        </p:nvGraphicFramePr>
        <p:xfrm>
          <a:off x="181217" y="2355762"/>
          <a:ext cx="8147442" cy="1890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751">
                  <a:extLst>
                    <a:ext uri="{9D8B030D-6E8A-4147-A177-3AD203B41FA5}">
                      <a16:colId xmlns:a16="http://schemas.microsoft.com/office/drawing/2014/main" val="1554985630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2499664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3002044459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607379128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2359587408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3052970265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462819520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259062778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129181246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802994933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777820803"/>
                    </a:ext>
                  </a:extLst>
                </a:gridCol>
                <a:gridCol w="656881">
                  <a:extLst>
                    <a:ext uri="{9D8B030D-6E8A-4147-A177-3AD203B41FA5}">
                      <a16:colId xmlns:a16="http://schemas.microsoft.com/office/drawing/2014/main" val="1634751264"/>
                    </a:ext>
                  </a:extLst>
                </a:gridCol>
              </a:tblGrid>
              <a:tr h="5534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Départ St Denis d'Oléron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Arrivée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PLF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046953"/>
                  </a:ext>
                </a:extLst>
              </a:tr>
              <a:tr h="1844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lundi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mardi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mercredi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jeudi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vendredi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samedi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dimanche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lundi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mardi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mercredi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jeudi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3964520499"/>
                  </a:ext>
                </a:extLst>
              </a:tr>
              <a:tr h="1844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01-juin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02-juin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03-juin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04-juin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05-juin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06-juin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07-juin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08-juin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09-juin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10-juin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11-juin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1216928733"/>
                  </a:ext>
                </a:extLst>
              </a:tr>
              <a:tr h="7379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u="none" strike="noStrike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RETOUR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 err="1">
                          <a:effectLst/>
                        </a:rPr>
                        <a:t>Hyp</a:t>
                      </a:r>
                      <a:r>
                        <a:rPr lang="fr-FR" sz="900" u="none" strike="noStrike" dirty="0">
                          <a:effectLst/>
                        </a:rPr>
                        <a:t> 1 et 2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St Denis d'Oléron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St Denis d'Oléron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St Martin de Ré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St Martin de Ré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St Martin de Ré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St Gilles Croix de Vie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St Gilles Croix de Vie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Quiberon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(Port Haliguen)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Port Haliguen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Port Haliguen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Port Louis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Port Louis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Les </a:t>
                      </a:r>
                      <a:r>
                        <a:rPr lang="fr-FR" sz="900" u="none" strike="noStrike" dirty="0" err="1">
                          <a:effectLst/>
                        </a:rPr>
                        <a:t>Glenan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Les </a:t>
                      </a:r>
                      <a:r>
                        <a:rPr lang="fr-FR" sz="900" u="none" strike="noStrike" dirty="0" err="1">
                          <a:effectLst/>
                        </a:rPr>
                        <a:t>Glenan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 err="1">
                          <a:effectLst/>
                        </a:rPr>
                        <a:t>PortLaf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69722"/>
                  </a:ext>
                </a:extLst>
              </a:tr>
              <a:tr h="2306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Distance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u="none" strike="noStrike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252665535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3C2924E-C28D-7755-0BEE-891661265E5D}"/>
              </a:ext>
            </a:extLst>
          </p:cNvPr>
          <p:cNvSpPr txBox="1"/>
          <p:nvPr/>
        </p:nvSpPr>
        <p:spPr>
          <a:xfrm>
            <a:off x="2743200" y="262521"/>
            <a:ext cx="418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ALLER – RETOUR   (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0E66E2A-3E0F-0210-F13F-08DB55D41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98610"/>
              </p:ext>
            </p:extLst>
          </p:nvPr>
        </p:nvGraphicFramePr>
        <p:xfrm>
          <a:off x="93105" y="4662365"/>
          <a:ext cx="8869678" cy="182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594">
                  <a:extLst>
                    <a:ext uri="{9D8B030D-6E8A-4147-A177-3AD203B41FA5}">
                      <a16:colId xmlns:a16="http://schemas.microsoft.com/office/drawing/2014/main" val="620105950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1788806675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1839958931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875277435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2658502658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3394004821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2524267366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3391310679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1706273680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3848690863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3136418304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3603677308"/>
                    </a:ext>
                  </a:extLst>
                </a:gridCol>
                <a:gridCol w="661757">
                  <a:extLst>
                    <a:ext uri="{9D8B030D-6E8A-4147-A177-3AD203B41FA5}">
                      <a16:colId xmlns:a16="http://schemas.microsoft.com/office/drawing/2014/main" val="2473551205"/>
                    </a:ext>
                  </a:extLst>
                </a:gridCol>
              </a:tblGrid>
              <a:tr h="590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Départ </a:t>
                      </a:r>
                      <a:r>
                        <a:rPr lang="fr-FR" sz="900" u="none" strike="noStrike" dirty="0" err="1">
                          <a:effectLst/>
                        </a:rPr>
                        <a:t>PortLaf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Arrivée St Denis d'Oléron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48434"/>
                  </a:ext>
                </a:extLst>
              </a:tr>
              <a:tr h="1968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mercredi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jeudi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vendredi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samedi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dimanche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lundi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mardi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mercredi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jeudi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vendredi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samedi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dimanche</a:t>
                      </a:r>
                      <a:endParaRPr lang="fr-F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393333064"/>
                  </a:ext>
                </a:extLst>
              </a:tr>
              <a:tr h="1968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20-mai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21-mai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22-mai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23-mai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24-mai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25-mai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26-mai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27-mai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28-mai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29-mai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30-mai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31-mai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3410037189"/>
                  </a:ext>
                </a:extLst>
              </a:tr>
              <a:tr h="5906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ALLER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 err="1">
                          <a:effectLst/>
                        </a:rPr>
                        <a:t>Hyp</a:t>
                      </a:r>
                      <a:r>
                        <a:rPr lang="fr-FR" sz="900" u="none" strike="noStrike" dirty="0">
                          <a:effectLst/>
                        </a:rPr>
                        <a:t> 2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PLF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Groix (*)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Groix (*)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(Sauzon)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Belle-Ile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Houat-</a:t>
                      </a:r>
                      <a:r>
                        <a:rPr lang="fr-FR" sz="900" u="none" strike="noStrike" dirty="0" err="1">
                          <a:effectLst/>
                        </a:rPr>
                        <a:t>Hoedic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 err="1">
                          <a:effectLst/>
                        </a:rPr>
                        <a:t>Hoedic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Pornic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Yeu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Ars en Ré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Ars en Ré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Ars en Ré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Aix-St Denis d'Oléron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68315"/>
                  </a:ext>
                </a:extLst>
              </a:tr>
              <a:tr h="2461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Distance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26,5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/>
                </a:tc>
                <a:extLst>
                  <a:ext uri="{0D108BD9-81ED-4DB2-BD59-A6C34878D82A}">
                    <a16:rowId xmlns:a16="http://schemas.microsoft.com/office/drawing/2014/main" val="1479993886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1C571CD-41AC-DEA7-844B-609DAAB770FD}"/>
              </a:ext>
            </a:extLst>
          </p:cNvPr>
          <p:cNvSpPr txBox="1"/>
          <p:nvPr/>
        </p:nvSpPr>
        <p:spPr>
          <a:xfrm>
            <a:off x="2743200" y="4685590"/>
            <a:ext cx="39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ALLER (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FE5A55A-7E91-0F42-45AA-8573B1FD5D78}"/>
              </a:ext>
            </a:extLst>
          </p:cNvPr>
          <p:cNvCxnSpPr>
            <a:cxnSpLocks/>
          </p:cNvCxnSpPr>
          <p:nvPr/>
        </p:nvCxnSpPr>
        <p:spPr>
          <a:xfrm flipV="1">
            <a:off x="93105" y="4358640"/>
            <a:ext cx="8869678" cy="685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D231DE-533A-7BB8-833E-F7D4F66C6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8991599" cy="7420428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3C21611-8B29-B970-D407-BBCE8BD5B984}"/>
              </a:ext>
            </a:extLst>
          </p:cNvPr>
          <p:cNvSpPr/>
          <p:nvPr/>
        </p:nvSpPr>
        <p:spPr>
          <a:xfrm>
            <a:off x="617220" y="347980"/>
            <a:ext cx="360680" cy="167640"/>
          </a:xfrm>
          <a:custGeom>
            <a:avLst/>
            <a:gdLst>
              <a:gd name="connsiteX0" fmla="*/ 0 w 360680"/>
              <a:gd name="connsiteY0" fmla="*/ 0 h 167640"/>
              <a:gd name="connsiteX1" fmla="*/ 360680 w 360680"/>
              <a:gd name="connsiteY1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680" h="167640">
                <a:moveTo>
                  <a:pt x="0" y="0"/>
                </a:moveTo>
                <a:lnTo>
                  <a:pt x="360680" y="167640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89A89A2-75D6-4664-489F-6D9AC1AB6AAE}"/>
              </a:ext>
            </a:extLst>
          </p:cNvPr>
          <p:cNvSpPr/>
          <p:nvPr/>
        </p:nvSpPr>
        <p:spPr>
          <a:xfrm>
            <a:off x="1003300" y="508000"/>
            <a:ext cx="721360" cy="789940"/>
          </a:xfrm>
          <a:custGeom>
            <a:avLst/>
            <a:gdLst>
              <a:gd name="connsiteX0" fmla="*/ 0 w 721360"/>
              <a:gd name="connsiteY0" fmla="*/ 0 h 789940"/>
              <a:gd name="connsiteX1" fmla="*/ 441960 w 721360"/>
              <a:gd name="connsiteY1" fmla="*/ 78740 h 789940"/>
              <a:gd name="connsiteX2" fmla="*/ 721360 w 721360"/>
              <a:gd name="connsiteY2" fmla="*/ 789940 h 7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360" h="789940">
                <a:moveTo>
                  <a:pt x="0" y="0"/>
                </a:moveTo>
                <a:lnTo>
                  <a:pt x="441960" y="78740"/>
                </a:lnTo>
                <a:lnTo>
                  <a:pt x="721360" y="7899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C06412B-D236-9129-4101-729302D20799}"/>
              </a:ext>
            </a:extLst>
          </p:cNvPr>
          <p:cNvSpPr/>
          <p:nvPr/>
        </p:nvSpPr>
        <p:spPr>
          <a:xfrm>
            <a:off x="1658620" y="1231900"/>
            <a:ext cx="132080" cy="12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E7F27F1D-A823-2AC5-E837-B5D81B502BCE}"/>
              </a:ext>
            </a:extLst>
          </p:cNvPr>
          <p:cNvSpPr/>
          <p:nvPr/>
        </p:nvSpPr>
        <p:spPr>
          <a:xfrm>
            <a:off x="1746885" y="1116330"/>
            <a:ext cx="1045845" cy="278130"/>
          </a:xfrm>
          <a:custGeom>
            <a:avLst/>
            <a:gdLst>
              <a:gd name="connsiteX0" fmla="*/ 0 w 1045845"/>
              <a:gd name="connsiteY0" fmla="*/ 182880 h 278130"/>
              <a:gd name="connsiteX1" fmla="*/ 560070 w 1045845"/>
              <a:gd name="connsiteY1" fmla="*/ 0 h 278130"/>
              <a:gd name="connsiteX2" fmla="*/ 853440 w 1045845"/>
              <a:gd name="connsiteY2" fmla="*/ 99060 h 278130"/>
              <a:gd name="connsiteX3" fmla="*/ 1045845 w 1045845"/>
              <a:gd name="connsiteY3" fmla="*/ 278130 h 2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845" h="278130">
                <a:moveTo>
                  <a:pt x="0" y="182880"/>
                </a:moveTo>
                <a:lnTo>
                  <a:pt x="560070" y="0"/>
                </a:lnTo>
                <a:lnTo>
                  <a:pt x="853440" y="99060"/>
                </a:lnTo>
                <a:lnTo>
                  <a:pt x="1045845" y="278130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88E0F30-DEE1-9DDD-5C1E-ED395AE726F4}"/>
              </a:ext>
            </a:extLst>
          </p:cNvPr>
          <p:cNvSpPr/>
          <p:nvPr/>
        </p:nvSpPr>
        <p:spPr>
          <a:xfrm>
            <a:off x="2804160" y="1310640"/>
            <a:ext cx="1706880" cy="949960"/>
          </a:xfrm>
          <a:custGeom>
            <a:avLst/>
            <a:gdLst>
              <a:gd name="connsiteX0" fmla="*/ 0 w 1706880"/>
              <a:gd name="connsiteY0" fmla="*/ 60960 h 949960"/>
              <a:gd name="connsiteX1" fmla="*/ 355600 w 1706880"/>
              <a:gd name="connsiteY1" fmla="*/ 0 h 949960"/>
              <a:gd name="connsiteX2" fmla="*/ 1706880 w 1706880"/>
              <a:gd name="connsiteY2" fmla="*/ 949960 h 9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6880" h="949960">
                <a:moveTo>
                  <a:pt x="0" y="60960"/>
                </a:moveTo>
                <a:lnTo>
                  <a:pt x="355600" y="0"/>
                </a:lnTo>
                <a:lnTo>
                  <a:pt x="1706880" y="94996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231A22-A592-ABC5-A004-D31A9F5CFE0A}"/>
              </a:ext>
            </a:extLst>
          </p:cNvPr>
          <p:cNvSpPr/>
          <p:nvPr/>
        </p:nvSpPr>
        <p:spPr>
          <a:xfrm>
            <a:off x="4526280" y="2209800"/>
            <a:ext cx="152400" cy="157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56EE3AF-ED62-A6A1-A3F4-9D6E347C0C6A}"/>
              </a:ext>
            </a:extLst>
          </p:cNvPr>
          <p:cNvSpPr/>
          <p:nvPr/>
        </p:nvSpPr>
        <p:spPr>
          <a:xfrm>
            <a:off x="4246880" y="2255519"/>
            <a:ext cx="259080" cy="906145"/>
          </a:xfrm>
          <a:custGeom>
            <a:avLst/>
            <a:gdLst>
              <a:gd name="connsiteX0" fmla="*/ 259080 w 259080"/>
              <a:gd name="connsiteY0" fmla="*/ 0 h 949960"/>
              <a:gd name="connsiteX1" fmla="*/ 0 w 259080"/>
              <a:gd name="connsiteY1" fmla="*/ 187960 h 949960"/>
              <a:gd name="connsiteX2" fmla="*/ 116840 w 259080"/>
              <a:gd name="connsiteY2" fmla="*/ 949960 h 949960"/>
              <a:gd name="connsiteX0" fmla="*/ 259080 w 259080"/>
              <a:gd name="connsiteY0" fmla="*/ 0 h 906145"/>
              <a:gd name="connsiteX1" fmla="*/ 0 w 259080"/>
              <a:gd name="connsiteY1" fmla="*/ 187960 h 906145"/>
              <a:gd name="connsiteX2" fmla="*/ 88265 w 259080"/>
              <a:gd name="connsiteY2" fmla="*/ 906145 h 90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906145">
                <a:moveTo>
                  <a:pt x="259080" y="0"/>
                </a:moveTo>
                <a:lnTo>
                  <a:pt x="0" y="187960"/>
                </a:lnTo>
                <a:cubicBezTo>
                  <a:pt x="38947" y="441960"/>
                  <a:pt x="49318" y="652145"/>
                  <a:pt x="88265" y="906145"/>
                </a:cubicBez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D482169-EA5F-C043-132E-5AA047D1E699}"/>
              </a:ext>
            </a:extLst>
          </p:cNvPr>
          <p:cNvSpPr/>
          <p:nvPr/>
        </p:nvSpPr>
        <p:spPr>
          <a:xfrm>
            <a:off x="4284345" y="3147060"/>
            <a:ext cx="173355" cy="857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0B818F68-D552-0EEB-CB48-AF165B32657D}"/>
              </a:ext>
            </a:extLst>
          </p:cNvPr>
          <p:cNvSpPr/>
          <p:nvPr/>
        </p:nvSpPr>
        <p:spPr>
          <a:xfrm>
            <a:off x="4358640" y="3135630"/>
            <a:ext cx="3950970" cy="1977390"/>
          </a:xfrm>
          <a:custGeom>
            <a:avLst/>
            <a:gdLst>
              <a:gd name="connsiteX0" fmla="*/ 0 w 3950970"/>
              <a:gd name="connsiteY0" fmla="*/ 38100 h 1977390"/>
              <a:gd name="connsiteX1" fmla="*/ 293370 w 3950970"/>
              <a:gd name="connsiteY1" fmla="*/ 0 h 1977390"/>
              <a:gd name="connsiteX2" fmla="*/ 1821180 w 3950970"/>
              <a:gd name="connsiteY2" fmla="*/ 1146810 h 1977390"/>
              <a:gd name="connsiteX3" fmla="*/ 3798570 w 3950970"/>
              <a:gd name="connsiteY3" fmla="*/ 1699260 h 1977390"/>
              <a:gd name="connsiteX4" fmla="*/ 3729990 w 3950970"/>
              <a:gd name="connsiteY4" fmla="*/ 1977390 h 1977390"/>
              <a:gd name="connsiteX5" fmla="*/ 3950970 w 3950970"/>
              <a:gd name="connsiteY5" fmla="*/ 1901190 h 197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970" h="1977390">
                <a:moveTo>
                  <a:pt x="0" y="38100"/>
                </a:moveTo>
                <a:lnTo>
                  <a:pt x="293370" y="0"/>
                </a:lnTo>
                <a:lnTo>
                  <a:pt x="1821180" y="1146810"/>
                </a:lnTo>
                <a:lnTo>
                  <a:pt x="3798570" y="1699260"/>
                </a:lnTo>
                <a:lnTo>
                  <a:pt x="3729990" y="1977390"/>
                </a:lnTo>
                <a:lnTo>
                  <a:pt x="3950970" y="190119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1378F06-0DD4-7344-3197-C8C08959ADC1}"/>
              </a:ext>
            </a:extLst>
          </p:cNvPr>
          <p:cNvSpPr/>
          <p:nvPr/>
        </p:nvSpPr>
        <p:spPr>
          <a:xfrm>
            <a:off x="8268970" y="4955540"/>
            <a:ext cx="152400" cy="157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B1FA72A-EAF7-CA9E-8715-4D4B8D2EF0B3}"/>
              </a:ext>
            </a:extLst>
          </p:cNvPr>
          <p:cNvSpPr/>
          <p:nvPr/>
        </p:nvSpPr>
        <p:spPr>
          <a:xfrm>
            <a:off x="7564755" y="5059680"/>
            <a:ext cx="851535" cy="455295"/>
          </a:xfrm>
          <a:custGeom>
            <a:avLst/>
            <a:gdLst>
              <a:gd name="connsiteX0" fmla="*/ 756285 w 851535"/>
              <a:gd name="connsiteY0" fmla="*/ 0 h 455295"/>
              <a:gd name="connsiteX1" fmla="*/ 851535 w 851535"/>
              <a:gd name="connsiteY1" fmla="*/ 369570 h 455295"/>
              <a:gd name="connsiteX2" fmla="*/ 630555 w 851535"/>
              <a:gd name="connsiteY2" fmla="*/ 455295 h 455295"/>
              <a:gd name="connsiteX3" fmla="*/ 520065 w 851535"/>
              <a:gd name="connsiteY3" fmla="*/ 302895 h 455295"/>
              <a:gd name="connsiteX4" fmla="*/ 200025 w 851535"/>
              <a:gd name="connsiteY4" fmla="*/ 201930 h 455295"/>
              <a:gd name="connsiteX5" fmla="*/ 0 w 851535"/>
              <a:gd name="connsiteY5" fmla="*/ 266700 h 4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535" h="455295">
                <a:moveTo>
                  <a:pt x="756285" y="0"/>
                </a:moveTo>
                <a:lnTo>
                  <a:pt x="851535" y="369570"/>
                </a:lnTo>
                <a:lnTo>
                  <a:pt x="630555" y="455295"/>
                </a:lnTo>
                <a:lnTo>
                  <a:pt x="520065" y="302895"/>
                </a:lnTo>
                <a:lnTo>
                  <a:pt x="200025" y="201930"/>
                </a:lnTo>
                <a:lnTo>
                  <a:pt x="0" y="266700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5CBAF3C-838D-2494-A5BB-0E2C7E26AE85}"/>
              </a:ext>
            </a:extLst>
          </p:cNvPr>
          <p:cNvSpPr/>
          <p:nvPr/>
        </p:nvSpPr>
        <p:spPr>
          <a:xfrm>
            <a:off x="7483475" y="5287327"/>
            <a:ext cx="152400" cy="1574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157E64-B8DF-7F9D-9485-A094F9C7BDB4}"/>
              </a:ext>
            </a:extLst>
          </p:cNvPr>
          <p:cNvSpPr txBox="1"/>
          <p:nvPr/>
        </p:nvSpPr>
        <p:spPr>
          <a:xfrm>
            <a:off x="435610" y="43185"/>
            <a:ext cx="43434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PLF</a:t>
            </a:r>
            <a:endParaRPr lang="fr-FR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DD3AEB-0D5D-C495-6FAF-3F4BF5853217}"/>
              </a:ext>
            </a:extLst>
          </p:cNvPr>
          <p:cNvSpPr txBox="1"/>
          <p:nvPr/>
        </p:nvSpPr>
        <p:spPr>
          <a:xfrm>
            <a:off x="6784340" y="5384170"/>
            <a:ext cx="722631" cy="2616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Denis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D6C32E1-22D9-1415-F89F-63F05964CF38}"/>
              </a:ext>
            </a:extLst>
          </p:cNvPr>
          <p:cNvSpPr/>
          <p:nvPr/>
        </p:nvSpPr>
        <p:spPr>
          <a:xfrm>
            <a:off x="2849880" y="1214120"/>
            <a:ext cx="2347066" cy="909320"/>
          </a:xfrm>
          <a:custGeom>
            <a:avLst/>
            <a:gdLst>
              <a:gd name="connsiteX0" fmla="*/ 0 w 2362200"/>
              <a:gd name="connsiteY0" fmla="*/ 76200 h 990600"/>
              <a:gd name="connsiteX1" fmla="*/ 441960 w 2362200"/>
              <a:gd name="connsiteY1" fmla="*/ 0 h 990600"/>
              <a:gd name="connsiteX2" fmla="*/ 1620520 w 2362200"/>
              <a:gd name="connsiteY2" fmla="*/ 848360 h 990600"/>
              <a:gd name="connsiteX3" fmla="*/ 2362200 w 2362200"/>
              <a:gd name="connsiteY3" fmla="*/ 990600 h 990600"/>
              <a:gd name="connsiteX4" fmla="*/ 2346960 w 2362200"/>
              <a:gd name="connsiteY4" fmla="*/ 822960 h 990600"/>
              <a:gd name="connsiteX0" fmla="*/ 0 w 2347066"/>
              <a:gd name="connsiteY0" fmla="*/ 76200 h 909320"/>
              <a:gd name="connsiteX1" fmla="*/ 441960 w 2347066"/>
              <a:gd name="connsiteY1" fmla="*/ 0 h 909320"/>
              <a:gd name="connsiteX2" fmla="*/ 1620520 w 2347066"/>
              <a:gd name="connsiteY2" fmla="*/ 848360 h 909320"/>
              <a:gd name="connsiteX3" fmla="*/ 2179320 w 2347066"/>
              <a:gd name="connsiteY3" fmla="*/ 909320 h 909320"/>
              <a:gd name="connsiteX4" fmla="*/ 2346960 w 2347066"/>
              <a:gd name="connsiteY4" fmla="*/ 822960 h 9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066" h="909320">
                <a:moveTo>
                  <a:pt x="0" y="76200"/>
                </a:moveTo>
                <a:lnTo>
                  <a:pt x="441960" y="0"/>
                </a:lnTo>
                <a:lnTo>
                  <a:pt x="1620520" y="848360"/>
                </a:lnTo>
                <a:lnTo>
                  <a:pt x="2179320" y="909320"/>
                </a:lnTo>
                <a:cubicBezTo>
                  <a:pt x="2174240" y="853440"/>
                  <a:pt x="2352040" y="878840"/>
                  <a:pt x="2346960" y="822960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24DB14-27A7-5480-1384-F6FF9C9D40C2}"/>
              </a:ext>
            </a:extLst>
          </p:cNvPr>
          <p:cNvSpPr txBox="1"/>
          <p:nvPr/>
        </p:nvSpPr>
        <p:spPr>
          <a:xfrm>
            <a:off x="4974590" y="1785620"/>
            <a:ext cx="589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FF00"/>
                </a:solidFill>
              </a:rPr>
              <a:t>Pornic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D3BA0BB1-1BD9-6D2E-B4C5-B28532A23159}"/>
              </a:ext>
            </a:extLst>
          </p:cNvPr>
          <p:cNvSpPr/>
          <p:nvPr/>
        </p:nvSpPr>
        <p:spPr>
          <a:xfrm>
            <a:off x="4064000" y="2087880"/>
            <a:ext cx="1148080" cy="1005840"/>
          </a:xfrm>
          <a:custGeom>
            <a:avLst/>
            <a:gdLst>
              <a:gd name="connsiteX0" fmla="*/ 1148080 w 1148080"/>
              <a:gd name="connsiteY0" fmla="*/ 0 h 1005840"/>
              <a:gd name="connsiteX1" fmla="*/ 909320 w 1148080"/>
              <a:gd name="connsiteY1" fmla="*/ 152400 h 1005840"/>
              <a:gd name="connsiteX2" fmla="*/ 355600 w 1148080"/>
              <a:gd name="connsiteY2" fmla="*/ 25400 h 1005840"/>
              <a:gd name="connsiteX3" fmla="*/ 116840 w 1148080"/>
              <a:gd name="connsiteY3" fmla="*/ 172720 h 1005840"/>
              <a:gd name="connsiteX4" fmla="*/ 0 w 1148080"/>
              <a:gd name="connsiteY4" fmla="*/ 736600 h 1005840"/>
              <a:gd name="connsiteX5" fmla="*/ 203200 w 1148080"/>
              <a:gd name="connsiteY5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080" h="1005840">
                <a:moveTo>
                  <a:pt x="1148080" y="0"/>
                </a:moveTo>
                <a:lnTo>
                  <a:pt x="909320" y="152400"/>
                </a:lnTo>
                <a:lnTo>
                  <a:pt x="355600" y="25400"/>
                </a:lnTo>
                <a:lnTo>
                  <a:pt x="116840" y="172720"/>
                </a:lnTo>
                <a:lnTo>
                  <a:pt x="0" y="736600"/>
                </a:lnTo>
                <a:lnTo>
                  <a:pt x="203200" y="100584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4D0829E7-A7B9-6314-0F7F-F13D2C74760F}"/>
              </a:ext>
            </a:extLst>
          </p:cNvPr>
          <p:cNvSpPr/>
          <p:nvPr/>
        </p:nvSpPr>
        <p:spPr>
          <a:xfrm>
            <a:off x="3911600" y="3124200"/>
            <a:ext cx="3302000" cy="1864360"/>
          </a:xfrm>
          <a:custGeom>
            <a:avLst/>
            <a:gdLst>
              <a:gd name="connsiteX0" fmla="*/ 284480 w 3302000"/>
              <a:gd name="connsiteY0" fmla="*/ 0 h 1864360"/>
              <a:gd name="connsiteX1" fmla="*/ 0 w 3302000"/>
              <a:gd name="connsiteY1" fmla="*/ 40640 h 1864360"/>
              <a:gd name="connsiteX2" fmla="*/ 609600 w 3302000"/>
              <a:gd name="connsiteY2" fmla="*/ 624840 h 1864360"/>
              <a:gd name="connsiteX3" fmla="*/ 3230880 w 3302000"/>
              <a:gd name="connsiteY3" fmla="*/ 1864360 h 1864360"/>
              <a:gd name="connsiteX4" fmla="*/ 3302000 w 3302000"/>
              <a:gd name="connsiteY4" fmla="*/ 1727200 h 18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1864360">
                <a:moveTo>
                  <a:pt x="284480" y="0"/>
                </a:moveTo>
                <a:lnTo>
                  <a:pt x="0" y="40640"/>
                </a:lnTo>
                <a:lnTo>
                  <a:pt x="609600" y="624840"/>
                </a:lnTo>
                <a:lnTo>
                  <a:pt x="3230880" y="1864360"/>
                </a:lnTo>
                <a:lnTo>
                  <a:pt x="3302000" y="1727200"/>
                </a:ln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1911838-FE80-5855-019A-B49B1D43277C}"/>
              </a:ext>
            </a:extLst>
          </p:cNvPr>
          <p:cNvSpPr/>
          <p:nvPr/>
        </p:nvSpPr>
        <p:spPr>
          <a:xfrm>
            <a:off x="7264400" y="4907280"/>
            <a:ext cx="1219200" cy="701040"/>
          </a:xfrm>
          <a:custGeom>
            <a:avLst/>
            <a:gdLst>
              <a:gd name="connsiteX0" fmla="*/ 0 w 1219200"/>
              <a:gd name="connsiteY0" fmla="*/ 0 h 701040"/>
              <a:gd name="connsiteX1" fmla="*/ 1219200 w 1219200"/>
              <a:gd name="connsiteY1" fmla="*/ 462280 h 701040"/>
              <a:gd name="connsiteX2" fmla="*/ 1066800 w 1219200"/>
              <a:gd name="connsiteY2" fmla="*/ 701040 h 701040"/>
              <a:gd name="connsiteX3" fmla="*/ 508000 w 1219200"/>
              <a:gd name="connsiteY3" fmla="*/ 254000 h 701040"/>
              <a:gd name="connsiteX4" fmla="*/ 375920 w 1219200"/>
              <a:gd name="connsiteY4" fmla="*/ 34036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01040">
                <a:moveTo>
                  <a:pt x="0" y="0"/>
                </a:moveTo>
                <a:lnTo>
                  <a:pt x="1219200" y="462280"/>
                </a:lnTo>
                <a:lnTo>
                  <a:pt x="1066800" y="701040"/>
                </a:lnTo>
                <a:lnTo>
                  <a:pt x="508000" y="254000"/>
                </a:lnTo>
                <a:lnTo>
                  <a:pt x="375920" y="34036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2468BC-89A1-491E-E172-50F0DB4788AE}"/>
              </a:ext>
            </a:extLst>
          </p:cNvPr>
          <p:cNvSpPr txBox="1"/>
          <p:nvPr/>
        </p:nvSpPr>
        <p:spPr>
          <a:xfrm>
            <a:off x="342900" y="3772654"/>
            <a:ext cx="41833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ALLER    (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et 2 )</a:t>
            </a:r>
          </a:p>
        </p:txBody>
      </p:sp>
    </p:spTree>
    <p:extLst>
      <p:ext uri="{BB962C8B-B14F-4D97-AF65-F5344CB8AC3E}">
        <p14:creationId xmlns:p14="http://schemas.microsoft.com/office/powerpoint/2010/main" val="317277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2605D-3C64-11D4-F060-DD1556D24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F779D1-DA75-2C2E-105C-8EEFBECF5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8991599" cy="742042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7375EA1-F09B-66C0-AE8D-11BFF65AF4F4}"/>
              </a:ext>
            </a:extLst>
          </p:cNvPr>
          <p:cNvSpPr txBox="1"/>
          <p:nvPr/>
        </p:nvSpPr>
        <p:spPr>
          <a:xfrm>
            <a:off x="205740" y="-35957"/>
            <a:ext cx="762000" cy="24622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PLF</a:t>
            </a:r>
            <a:endParaRPr lang="fr-FR" sz="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746E23-F427-AA8B-5344-A4CE34B9E1BF}"/>
              </a:ext>
            </a:extLst>
          </p:cNvPr>
          <p:cNvSpPr txBox="1"/>
          <p:nvPr/>
        </p:nvSpPr>
        <p:spPr>
          <a:xfrm>
            <a:off x="6784340" y="5384170"/>
            <a:ext cx="722631" cy="2616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Denis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2B5D51-EBAA-8898-649A-8872131F8340}"/>
              </a:ext>
            </a:extLst>
          </p:cNvPr>
          <p:cNvSpPr txBox="1"/>
          <p:nvPr/>
        </p:nvSpPr>
        <p:spPr>
          <a:xfrm>
            <a:off x="388620" y="5769094"/>
            <a:ext cx="41833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RETOUR    (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1 )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8866E96-25BB-737B-870E-B0C957A07FBF}"/>
              </a:ext>
            </a:extLst>
          </p:cNvPr>
          <p:cNvSpPr/>
          <p:nvPr/>
        </p:nvSpPr>
        <p:spPr>
          <a:xfrm>
            <a:off x="7632192" y="4779264"/>
            <a:ext cx="615696" cy="512064"/>
          </a:xfrm>
          <a:custGeom>
            <a:avLst/>
            <a:gdLst>
              <a:gd name="connsiteX0" fmla="*/ 0 w 615696"/>
              <a:gd name="connsiteY0" fmla="*/ 512064 h 512064"/>
              <a:gd name="connsiteX1" fmla="*/ 615696 w 615696"/>
              <a:gd name="connsiteY1" fmla="*/ 487680 h 512064"/>
              <a:gd name="connsiteX2" fmla="*/ 451104 w 615696"/>
              <a:gd name="connsiteY2" fmla="*/ 12192 h 512064"/>
              <a:gd name="connsiteX3" fmla="*/ 170688 w 615696"/>
              <a:gd name="connsiteY3" fmla="*/ 0 h 512064"/>
              <a:gd name="connsiteX4" fmla="*/ 146304 w 615696"/>
              <a:gd name="connsiteY4" fmla="*/ 5486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6" h="512064">
                <a:moveTo>
                  <a:pt x="0" y="512064"/>
                </a:moveTo>
                <a:lnTo>
                  <a:pt x="615696" y="487680"/>
                </a:lnTo>
                <a:lnTo>
                  <a:pt x="451104" y="12192"/>
                </a:lnTo>
                <a:lnTo>
                  <a:pt x="170688" y="0"/>
                </a:lnTo>
                <a:lnTo>
                  <a:pt x="146304" y="5486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73D48CF-B521-13E1-F63B-042171C07FA2}"/>
              </a:ext>
            </a:extLst>
          </p:cNvPr>
          <p:cNvSpPr/>
          <p:nvPr/>
        </p:nvSpPr>
        <p:spPr>
          <a:xfrm>
            <a:off x="5474208" y="3279648"/>
            <a:ext cx="2279904" cy="1530096"/>
          </a:xfrm>
          <a:custGeom>
            <a:avLst/>
            <a:gdLst>
              <a:gd name="connsiteX0" fmla="*/ 2279904 w 2279904"/>
              <a:gd name="connsiteY0" fmla="*/ 1530096 h 1530096"/>
              <a:gd name="connsiteX1" fmla="*/ 2237232 w 2279904"/>
              <a:gd name="connsiteY1" fmla="*/ 1365504 h 1530096"/>
              <a:gd name="connsiteX2" fmla="*/ 408432 w 2279904"/>
              <a:gd name="connsiteY2" fmla="*/ 786384 h 1530096"/>
              <a:gd name="connsiteX3" fmla="*/ 0 w 2279904"/>
              <a:gd name="connsiteY3" fmla="*/ 97536 h 1530096"/>
              <a:gd name="connsiteX4" fmla="*/ 207264 w 2279904"/>
              <a:gd name="connsiteY4" fmla="*/ 0 h 153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904" h="1530096">
                <a:moveTo>
                  <a:pt x="2279904" y="1530096"/>
                </a:moveTo>
                <a:lnTo>
                  <a:pt x="2237232" y="1365504"/>
                </a:lnTo>
                <a:lnTo>
                  <a:pt x="408432" y="786384"/>
                </a:lnTo>
                <a:lnTo>
                  <a:pt x="0" y="97536"/>
                </a:lnTo>
                <a:lnTo>
                  <a:pt x="207264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3169EBD-B7F7-BB6F-36C6-9F6ABDD171BF}"/>
              </a:ext>
            </a:extLst>
          </p:cNvPr>
          <p:cNvSpPr/>
          <p:nvPr/>
        </p:nvSpPr>
        <p:spPr>
          <a:xfrm>
            <a:off x="4120896" y="2066544"/>
            <a:ext cx="1548384" cy="1261872"/>
          </a:xfrm>
          <a:custGeom>
            <a:avLst/>
            <a:gdLst>
              <a:gd name="connsiteX0" fmla="*/ 1548384 w 1548384"/>
              <a:gd name="connsiteY0" fmla="*/ 1261872 h 1261872"/>
              <a:gd name="connsiteX1" fmla="*/ 743712 w 1548384"/>
              <a:gd name="connsiteY1" fmla="*/ 1078992 h 1261872"/>
              <a:gd name="connsiteX2" fmla="*/ 0 w 1548384"/>
              <a:gd name="connsiteY2" fmla="*/ 219456 h 1261872"/>
              <a:gd name="connsiteX3" fmla="*/ 481584 w 1548384"/>
              <a:gd name="connsiteY3" fmla="*/ 42672 h 1261872"/>
              <a:gd name="connsiteX4" fmla="*/ 1005840 w 1548384"/>
              <a:gd name="connsiteY4" fmla="*/ 146304 h 1261872"/>
              <a:gd name="connsiteX5" fmla="*/ 1121664 w 1548384"/>
              <a:gd name="connsiteY5" fmla="*/ 0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384" h="1261872">
                <a:moveTo>
                  <a:pt x="1548384" y="1261872"/>
                </a:moveTo>
                <a:lnTo>
                  <a:pt x="743712" y="1078992"/>
                </a:lnTo>
                <a:lnTo>
                  <a:pt x="0" y="219456"/>
                </a:lnTo>
                <a:lnTo>
                  <a:pt x="481584" y="42672"/>
                </a:lnTo>
                <a:lnTo>
                  <a:pt x="1005840" y="146304"/>
                </a:lnTo>
                <a:lnTo>
                  <a:pt x="1121664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D4EC680-5294-B015-B280-F68C93A5C8EC}"/>
              </a:ext>
            </a:extLst>
          </p:cNvPr>
          <p:cNvSpPr/>
          <p:nvPr/>
        </p:nvSpPr>
        <p:spPr>
          <a:xfrm>
            <a:off x="2145792" y="810768"/>
            <a:ext cx="3035808" cy="1304544"/>
          </a:xfrm>
          <a:custGeom>
            <a:avLst/>
            <a:gdLst>
              <a:gd name="connsiteX0" fmla="*/ 3035808 w 3035808"/>
              <a:gd name="connsiteY0" fmla="*/ 1237488 h 1304544"/>
              <a:gd name="connsiteX1" fmla="*/ 2938272 w 3035808"/>
              <a:gd name="connsiteY1" fmla="*/ 1304544 h 1304544"/>
              <a:gd name="connsiteX2" fmla="*/ 1755648 w 3035808"/>
              <a:gd name="connsiteY2" fmla="*/ 1194816 h 1304544"/>
              <a:gd name="connsiteX3" fmla="*/ 1255776 w 3035808"/>
              <a:gd name="connsiteY3" fmla="*/ 762000 h 1304544"/>
              <a:gd name="connsiteX4" fmla="*/ 701040 w 3035808"/>
              <a:gd name="connsiteY4" fmla="*/ 310896 h 1304544"/>
              <a:gd name="connsiteX5" fmla="*/ 12192 w 3035808"/>
              <a:gd name="connsiteY5" fmla="*/ 0 h 1304544"/>
              <a:gd name="connsiteX6" fmla="*/ 0 w 3035808"/>
              <a:gd name="connsiteY6" fmla="*/ 176784 h 130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5808" h="1304544">
                <a:moveTo>
                  <a:pt x="3035808" y="1237488"/>
                </a:moveTo>
                <a:lnTo>
                  <a:pt x="2938272" y="1304544"/>
                </a:lnTo>
                <a:lnTo>
                  <a:pt x="1755648" y="1194816"/>
                </a:lnTo>
                <a:lnTo>
                  <a:pt x="1255776" y="762000"/>
                </a:lnTo>
                <a:lnTo>
                  <a:pt x="701040" y="310896"/>
                </a:lnTo>
                <a:lnTo>
                  <a:pt x="12192" y="0"/>
                </a:lnTo>
                <a:lnTo>
                  <a:pt x="0" y="17678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B12C3F8E-2F52-BD1C-BF7E-106C6A692241}"/>
              </a:ext>
            </a:extLst>
          </p:cNvPr>
          <p:cNvSpPr/>
          <p:nvPr/>
        </p:nvSpPr>
        <p:spPr>
          <a:xfrm>
            <a:off x="1310640" y="347472"/>
            <a:ext cx="1146048" cy="877824"/>
          </a:xfrm>
          <a:custGeom>
            <a:avLst/>
            <a:gdLst>
              <a:gd name="connsiteX0" fmla="*/ 932688 w 1213104"/>
              <a:gd name="connsiteY0" fmla="*/ 627888 h 877824"/>
              <a:gd name="connsiteX1" fmla="*/ 1213104 w 1213104"/>
              <a:gd name="connsiteY1" fmla="*/ 694944 h 877824"/>
              <a:gd name="connsiteX2" fmla="*/ 883920 w 1213104"/>
              <a:gd name="connsiteY2" fmla="*/ 877824 h 877824"/>
              <a:gd name="connsiteX3" fmla="*/ 457200 w 1213104"/>
              <a:gd name="connsiteY3" fmla="*/ 402336 h 877824"/>
              <a:gd name="connsiteX4" fmla="*/ 0 w 1213104"/>
              <a:gd name="connsiteY4" fmla="*/ 73152 h 877824"/>
              <a:gd name="connsiteX5" fmla="*/ 195072 w 1213104"/>
              <a:gd name="connsiteY5" fmla="*/ 0 h 877824"/>
              <a:gd name="connsiteX0" fmla="*/ 786384 w 1066800"/>
              <a:gd name="connsiteY0" fmla="*/ 627888 h 877824"/>
              <a:gd name="connsiteX1" fmla="*/ 1066800 w 1066800"/>
              <a:gd name="connsiteY1" fmla="*/ 694944 h 877824"/>
              <a:gd name="connsiteX2" fmla="*/ 737616 w 1066800"/>
              <a:gd name="connsiteY2" fmla="*/ 877824 h 877824"/>
              <a:gd name="connsiteX3" fmla="*/ 310896 w 1066800"/>
              <a:gd name="connsiteY3" fmla="*/ 402336 h 877824"/>
              <a:gd name="connsiteX4" fmla="*/ 0 w 1066800"/>
              <a:gd name="connsiteY4" fmla="*/ 201168 h 877824"/>
              <a:gd name="connsiteX5" fmla="*/ 48768 w 1066800"/>
              <a:gd name="connsiteY5" fmla="*/ 0 h 877824"/>
              <a:gd name="connsiteX0" fmla="*/ 737616 w 1018032"/>
              <a:gd name="connsiteY0" fmla="*/ 627888 h 877824"/>
              <a:gd name="connsiteX1" fmla="*/ 1018032 w 1018032"/>
              <a:gd name="connsiteY1" fmla="*/ 694944 h 877824"/>
              <a:gd name="connsiteX2" fmla="*/ 688848 w 1018032"/>
              <a:gd name="connsiteY2" fmla="*/ 877824 h 877824"/>
              <a:gd name="connsiteX3" fmla="*/ 262128 w 1018032"/>
              <a:gd name="connsiteY3" fmla="*/ 402336 h 877824"/>
              <a:gd name="connsiteX4" fmla="*/ 0 w 1018032"/>
              <a:gd name="connsiteY4" fmla="*/ 0 h 877824"/>
              <a:gd name="connsiteX0" fmla="*/ 737616 w 1018032"/>
              <a:gd name="connsiteY0" fmla="*/ 627888 h 877824"/>
              <a:gd name="connsiteX1" fmla="*/ 1018032 w 1018032"/>
              <a:gd name="connsiteY1" fmla="*/ 694944 h 877824"/>
              <a:gd name="connsiteX2" fmla="*/ 688848 w 1018032"/>
              <a:gd name="connsiteY2" fmla="*/ 877824 h 877824"/>
              <a:gd name="connsiteX3" fmla="*/ 262128 w 1018032"/>
              <a:gd name="connsiteY3" fmla="*/ 402336 h 877824"/>
              <a:gd name="connsiteX4" fmla="*/ 89154 w 1018032"/>
              <a:gd name="connsiteY4" fmla="*/ 134493 h 877824"/>
              <a:gd name="connsiteX5" fmla="*/ 0 w 1018032"/>
              <a:gd name="connsiteY5" fmla="*/ 0 h 877824"/>
              <a:gd name="connsiteX0" fmla="*/ 865632 w 1146048"/>
              <a:gd name="connsiteY0" fmla="*/ 627888 h 877824"/>
              <a:gd name="connsiteX1" fmla="*/ 1146048 w 1146048"/>
              <a:gd name="connsiteY1" fmla="*/ 694944 h 877824"/>
              <a:gd name="connsiteX2" fmla="*/ 816864 w 1146048"/>
              <a:gd name="connsiteY2" fmla="*/ 877824 h 877824"/>
              <a:gd name="connsiteX3" fmla="*/ 390144 w 1146048"/>
              <a:gd name="connsiteY3" fmla="*/ 402336 h 877824"/>
              <a:gd name="connsiteX4" fmla="*/ 0 w 1146048"/>
              <a:gd name="connsiteY4" fmla="*/ 69723 h 877824"/>
              <a:gd name="connsiteX5" fmla="*/ 128016 w 1146048"/>
              <a:gd name="connsiteY5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048" h="877824">
                <a:moveTo>
                  <a:pt x="865632" y="627888"/>
                </a:moveTo>
                <a:lnTo>
                  <a:pt x="1146048" y="694944"/>
                </a:lnTo>
                <a:lnTo>
                  <a:pt x="816864" y="877824"/>
                </a:lnTo>
                <a:lnTo>
                  <a:pt x="390144" y="402336"/>
                </a:lnTo>
                <a:lnTo>
                  <a:pt x="0" y="69723"/>
                </a:lnTo>
                <a:lnTo>
                  <a:pt x="128016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0C2B9A7B-D151-BB6A-5386-DCEC693C48CF}"/>
              </a:ext>
            </a:extLst>
          </p:cNvPr>
          <p:cNvSpPr/>
          <p:nvPr/>
        </p:nvSpPr>
        <p:spPr>
          <a:xfrm>
            <a:off x="647700" y="333375"/>
            <a:ext cx="762000" cy="127635"/>
          </a:xfrm>
          <a:custGeom>
            <a:avLst/>
            <a:gdLst>
              <a:gd name="connsiteX0" fmla="*/ 762000 w 762000"/>
              <a:gd name="connsiteY0" fmla="*/ 0 h 127635"/>
              <a:gd name="connsiteX1" fmla="*/ 556260 w 762000"/>
              <a:gd name="connsiteY1" fmla="*/ 127635 h 127635"/>
              <a:gd name="connsiteX2" fmla="*/ 0 w 762000"/>
              <a:gd name="connsiteY2" fmla="*/ 20955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27635">
                <a:moveTo>
                  <a:pt x="762000" y="0"/>
                </a:moveTo>
                <a:lnTo>
                  <a:pt x="556260" y="127635"/>
                </a:lnTo>
                <a:lnTo>
                  <a:pt x="0" y="2095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E7FDC2B-3706-933D-4E5C-7CD13A83B949}"/>
              </a:ext>
            </a:extLst>
          </p:cNvPr>
          <p:cNvSpPr txBox="1"/>
          <p:nvPr/>
        </p:nvSpPr>
        <p:spPr>
          <a:xfrm>
            <a:off x="821055" y="81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62154A8-4585-9DDD-7A1F-955BB307B882}"/>
              </a:ext>
            </a:extLst>
          </p:cNvPr>
          <p:cNvSpPr txBox="1"/>
          <p:nvPr/>
        </p:nvSpPr>
        <p:spPr>
          <a:xfrm>
            <a:off x="263652" y="384066"/>
            <a:ext cx="468503" cy="1384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Glénan</a:t>
            </a: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09637303-CB0E-16FB-477F-305E7B0B26FB}"/>
              </a:ext>
            </a:extLst>
          </p:cNvPr>
          <p:cNvSpPr/>
          <p:nvPr/>
        </p:nvSpPr>
        <p:spPr>
          <a:xfrm flipH="1">
            <a:off x="556260" y="123824"/>
            <a:ext cx="60960" cy="260241"/>
          </a:xfrm>
          <a:custGeom>
            <a:avLst/>
            <a:gdLst>
              <a:gd name="connsiteX0" fmla="*/ 38100 w 38100"/>
              <a:gd name="connsiteY0" fmla="*/ 190500 h 190500"/>
              <a:gd name="connsiteX1" fmla="*/ 0 w 38100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FE878FF-14CA-8C8D-6D9D-0937F1801545}"/>
              </a:ext>
            </a:extLst>
          </p:cNvPr>
          <p:cNvSpPr/>
          <p:nvPr/>
        </p:nvSpPr>
        <p:spPr>
          <a:xfrm>
            <a:off x="7647432" y="4722876"/>
            <a:ext cx="213360" cy="2184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0F983EF-D069-765E-D195-8F4349780575}"/>
              </a:ext>
            </a:extLst>
          </p:cNvPr>
          <p:cNvSpPr/>
          <p:nvPr/>
        </p:nvSpPr>
        <p:spPr>
          <a:xfrm>
            <a:off x="5105400" y="1932829"/>
            <a:ext cx="213360" cy="2184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1096EEE-F1F9-776C-2548-661CF3CD86F2}"/>
              </a:ext>
            </a:extLst>
          </p:cNvPr>
          <p:cNvSpPr/>
          <p:nvPr/>
        </p:nvSpPr>
        <p:spPr>
          <a:xfrm>
            <a:off x="2039112" y="886214"/>
            <a:ext cx="213360" cy="218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670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7FFDDF5-F890-C250-D28D-150910AC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92391"/>
              </p:ext>
            </p:extLst>
          </p:nvPr>
        </p:nvGraphicFramePr>
        <p:xfrm>
          <a:off x="108856" y="598715"/>
          <a:ext cx="8730342" cy="6657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643">
                  <a:extLst>
                    <a:ext uri="{9D8B030D-6E8A-4147-A177-3AD203B41FA5}">
                      <a16:colId xmlns:a16="http://schemas.microsoft.com/office/drawing/2014/main" val="3728678110"/>
                    </a:ext>
                  </a:extLst>
                </a:gridCol>
                <a:gridCol w="896875">
                  <a:extLst>
                    <a:ext uri="{9D8B030D-6E8A-4147-A177-3AD203B41FA5}">
                      <a16:colId xmlns:a16="http://schemas.microsoft.com/office/drawing/2014/main" val="1880259168"/>
                    </a:ext>
                  </a:extLst>
                </a:gridCol>
                <a:gridCol w="874170">
                  <a:extLst>
                    <a:ext uri="{9D8B030D-6E8A-4147-A177-3AD203B41FA5}">
                      <a16:colId xmlns:a16="http://schemas.microsoft.com/office/drawing/2014/main" val="704680831"/>
                    </a:ext>
                  </a:extLst>
                </a:gridCol>
                <a:gridCol w="1067168">
                  <a:extLst>
                    <a:ext uri="{9D8B030D-6E8A-4147-A177-3AD203B41FA5}">
                      <a16:colId xmlns:a16="http://schemas.microsoft.com/office/drawing/2014/main" val="2548476777"/>
                    </a:ext>
                  </a:extLst>
                </a:gridCol>
                <a:gridCol w="1112579">
                  <a:extLst>
                    <a:ext uri="{9D8B030D-6E8A-4147-A177-3AD203B41FA5}">
                      <a16:colId xmlns:a16="http://schemas.microsoft.com/office/drawing/2014/main" val="4182743514"/>
                    </a:ext>
                  </a:extLst>
                </a:gridCol>
                <a:gridCol w="1067168">
                  <a:extLst>
                    <a:ext uri="{9D8B030D-6E8A-4147-A177-3AD203B41FA5}">
                      <a16:colId xmlns:a16="http://schemas.microsoft.com/office/drawing/2014/main" val="1117747323"/>
                    </a:ext>
                  </a:extLst>
                </a:gridCol>
                <a:gridCol w="3144739">
                  <a:extLst>
                    <a:ext uri="{9D8B030D-6E8A-4147-A177-3AD203B41FA5}">
                      <a16:colId xmlns:a16="http://schemas.microsoft.com/office/drawing/2014/main" val="1121223752"/>
                    </a:ext>
                  </a:extLst>
                </a:gridCol>
              </a:tblGrid>
              <a:tr h="1095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C.D.I.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NOM BATEAU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TYPE BATEAU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L HT / l HT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SKIPPER / SECOND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EQUIPIERS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REMARQUES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76196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CEMALA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OCEANIS 38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11,15 /3,99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Jean Louis GAHINET / Marie-Claude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Aucun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3417109957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DOMA 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OCEANIS 311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9,54 / 3,23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Daniel ANSELLEM /   Olga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Oui. Qui?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Doit se trouver le 10 juin à proximité de </a:t>
                      </a:r>
                      <a:r>
                        <a:rPr lang="fr-FR" sz="1000" u="none" strike="noStrike" dirty="0" err="1">
                          <a:effectLst/>
                        </a:rPr>
                        <a:t>PortLaf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15009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ENAHEL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ODYSSEY 36 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10,94 / 3,59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Alain LOUVEL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???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3121352372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FLASHE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OVNI 345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11,40 / 3,60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Edouard CAHEN / Laurine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Aucun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1082594495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MABIKOK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SUN ODYSSEY 29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8,50 / 2,98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Thierry PERRIER / Marie-Christine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Possible. Qui?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967811653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MORVARC'H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SUN ODYSSEY 349 QR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10,94 / 3,44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Jeff COMMAILLE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Florence  SETTIMO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Florence du 20 au soir jusqu'au 25 mai matin et du 05 au soir au 07 juin matin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7969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NOMADE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DEHLER 31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9,40 / 3,10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Bernard LAFFAILLE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Sylvie BAHRIR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Combien de temps? Sylvie aimerait changer de bateau ttes les semaines!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57560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OLEM JUMA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OVNI 345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11,40 / 3,60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Marc LE ROY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Recherche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Recherche 1 ou 2 équipiers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77438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STERED MOR II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DUFOUR 325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9,98 / 3,28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Eric d'Epinay / Elisabeth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Cumin x2 (S1)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848521076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STERGANN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DUFOUR 325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9,98 / 3,28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Alain CLAISSE /           Jany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Cumin x2 (S2 et S3)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315523471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VUE SUR MER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LAURIN 32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9,81 / 2,88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Hendrik KAAL / Michelle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Aucun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691878066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OUI?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PER YOUEN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ODYSSEY 410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12,35 / 3,99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Yves LE MEN  / Béatrice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???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pas de maîtrise de la date de départ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63888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PARTIEL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FELIX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DJANGO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7,70 / 2,99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Patrick LACOMBE / Annie CREMERS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Aller: PLF jusque HOEDIC (20 au 23 mai)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Retour: Port Haliguen-PLF (8 au 11 juin)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1618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PARTIEL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KALINE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SUNWAY 25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7,55 / 2,76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Niguel RUMFITT / Pamela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du 20 au 25 mai seulement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23678"/>
                  </a:ext>
                </a:extLst>
              </a:tr>
              <a:tr h="2158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PARTIEL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SULIANN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HANSE 37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11,25 / 3,75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Yann  LEGRAND / Dominique JAHIER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du 20 au 30 mai seulement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72496"/>
                  </a:ext>
                </a:extLst>
              </a:tr>
              <a:tr h="3164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BARR AVEL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OVNI 31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9,50/3,28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Loïc HASCOUET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Jean-Pierre MELLEC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Minouch DANIEL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Irlande?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78114"/>
                  </a:ext>
                </a:extLst>
              </a:tr>
              <a:tr h="2191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NON?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AN ALARC'H 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WESTERLY BERWICK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9,50 / 2,90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Hubert SPARFEL KERSAUZON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730225700"/>
                  </a:ext>
                </a:extLst>
              </a:tr>
              <a:tr h="2158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ANKOR KOI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BILOUP 36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10,90 / 3,50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Gérard LEFEBVE / Josianne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Ne partent pas avant le 02 juin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98806"/>
                  </a:ext>
                </a:extLst>
              </a:tr>
              <a:tr h="2115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NON?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MARLUC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OCEANIS 40,1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11,99 / 4,18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Jean Luc BERNARD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9058926"/>
                  </a:ext>
                </a:extLst>
              </a:tr>
              <a:tr h="2115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1793336347"/>
                  </a:ext>
                </a:extLst>
              </a:tr>
              <a:tr h="3024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INSCRITS WHATSAPP  CDI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Sylvie BARHIR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Gérard COTTIN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Frédéric CUMIN / Anne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Jean-Pierre MELLEC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Minouch DANIEL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Pas de retour d'infos "officiel"?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90297"/>
                  </a:ext>
                </a:extLst>
              </a:tr>
              <a:tr h="1797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u="none" strike="noStrike" dirty="0">
                          <a:effectLst/>
                        </a:rPr>
                        <a:t>EQUIPIERS POTENTIELS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53" marR="3853" marT="3853" marB="0" anchor="ctr"/>
                </a:tc>
                <a:extLst>
                  <a:ext uri="{0D108BD9-81ED-4DB2-BD59-A6C34878D82A}">
                    <a16:rowId xmlns:a16="http://schemas.microsoft.com/office/drawing/2014/main" val="296386695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C62AEC2-9A2B-53D2-58E6-00DB8A3F9CD3}"/>
              </a:ext>
            </a:extLst>
          </p:cNvPr>
          <p:cNvSpPr txBox="1"/>
          <p:nvPr/>
        </p:nvSpPr>
        <p:spPr>
          <a:xfrm>
            <a:off x="2873828" y="0"/>
            <a:ext cx="3272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Flottille en date du 1</a:t>
            </a:r>
            <a:r>
              <a:rPr lang="fr-F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avril 2026</a:t>
            </a:r>
          </a:p>
          <a:p>
            <a:r>
              <a:rPr lang="fr-FR" b="1" dirty="0">
                <a:solidFill>
                  <a:srgbClr val="FF0000"/>
                </a:solidFill>
              </a:rPr>
              <a:t>À amender confirmer infirmer</a:t>
            </a:r>
          </a:p>
        </p:txBody>
      </p:sp>
    </p:spTree>
    <p:extLst>
      <p:ext uri="{BB962C8B-B14F-4D97-AF65-F5344CB8AC3E}">
        <p14:creationId xmlns:p14="http://schemas.microsoft.com/office/powerpoint/2010/main" val="5911406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293</TotalTime>
  <Words>768</Words>
  <Application>Microsoft Office PowerPoint</Application>
  <PresentationFormat>Affichage à l'écran (4:3)</PresentationFormat>
  <Paragraphs>322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Aptos Narrow</vt:lpstr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</dc:creator>
  <cp:lastModifiedBy>Utilisateur</cp:lastModifiedBy>
  <cp:revision>37</cp:revision>
  <dcterms:created xsi:type="dcterms:W3CDTF">2026-03-10T10:40:15Z</dcterms:created>
  <dcterms:modified xsi:type="dcterms:W3CDTF">2026-04-01T19:18:30Z</dcterms:modified>
</cp:coreProperties>
</file>